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70" r:id="rId9"/>
    <p:sldId id="267" r:id="rId10"/>
    <p:sldId id="262" r:id="rId11"/>
    <p:sldId id="265" r:id="rId12"/>
    <p:sldId id="268" r:id="rId13"/>
    <p:sldId id="269" r:id="rId14"/>
    <p:sldId id="263" r:id="rId15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1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3A80057-22A4-A690-74CE-55D498F5DA0C}"/>
              </a:ext>
            </a:extLst>
          </p:cNvPr>
          <p:cNvSpPr txBox="1"/>
          <p:nvPr/>
        </p:nvSpPr>
        <p:spPr>
          <a:xfrm>
            <a:off x="0" y="30144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IT Академия Samsung” запустила курс мобильной разработки на языке Kotlin">
            <a:extLst>
              <a:ext uri="{FF2B5EF4-FFF2-40B4-BE49-F238E27FC236}">
                <a16:creationId xmlns:a16="http://schemas.microsoft.com/office/drawing/2014/main" xmlns="" id="{FB77E9E4-747E-AF65-BFDF-92D9445B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14" y="155061"/>
            <a:ext cx="2984422" cy="198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37006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F4D536C-995D-E1F6-B919-CA88D8847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5822"/>
            <a:ext cx="14630400" cy="37179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998362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9" name="Picture 5" descr="https://plantuml.online/png/hLJBRjim4BpxAtYqqVW7Z220unvYe0W2HqZGuvRQIaIOPKgkwWH9_xrSIg8bLtKEoS42jREFsHbJy2Em1yrAMmX15QXhChyQLAypfPO4ZxXIj-mDLV9Ucl1auULw7FuI63oloJm26qVpnKhTELCAee4qsd-XFxDPE_3IElsmGoXZgwFXkl4UYLF6bafyNgajiI01BMh6ii1d7YC_6sibEYGDQRhpSJJO1jVTws34JQH_N6KDuSOrnBctHC9AVJE1psDe1rJXHQAZlRFspk0-DiZdL0A1syZttAO6AYr6DbVjGM8cP8dMcitlgEwbSnQ1Kl_QxQyZFQ4eL0S2TykXm4ce8LQRghRnro4SSrgIHNUAkOKtJnPbdpFLFzgbnDDKUCAzJUCP34c_V1nvQCAk8OgIZXRgPBztldpVla5ohtuBNhnZxiTjIHh8uAjUoJXsKc7HNn8dmSrXWsaJ-egMSU661GEumXIw5LP9j_b-fE2Pue5sYtQrxDLN0vKZi2SlsuqBHgp-_AlskN_xv4o_qTINvw2-IBREYyqNUG4T1_dix0bdeeG7jSxVbilfhzPnqedBSPpwFszcVm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45" y="934356"/>
            <a:ext cx="7800232" cy="32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plantuml.online/png/xLR1Rjim3BtdAtHCiEO7WY10jai3T4Mn11rsr2Gs9g1AdSGqBRRz-qJBJcJ5yQLTXm4z69359vDyxu6o_1x8IqL26Hc2s82gBFxOWVWv4c9gvJtCn9eysYs_QmmFHZvVTxS_19AUbXRl9Q6puybCt3hK757IAZ2deT-ZKKfu4q-YDERv4hK6UuKMGb64sdaFbhuwhrTMmzDCh2nn8801HQ0ty4JToDtE6DxDQvTr4Sx72gJPmR9vpJ9mBPmbpCGL1fgdiui2KNutAE-CkKNOnzt3cYEnGKextmwLLT9g0x68oxJWFGm7WfQAy35o-z4v0zBM9ux4f2HzbBKfG-Nsrx50Bf9ncHOD0S1XxZ8FLRYjJ7nIW28YfTeqgmnQQysmFhsdMwXZQmRLaept7Tak16NqJH8jHpCuj0J-Cr3bzBiBkYve5FhaZFFTFa_r-l-ji8uyGvmTN-0HV81-CxIWBXsbKrQsnRs-PqBpvTOikMCMEQ2b0O_Oc77n5jPX8t1BkJWFCfBQqXB6XHBzhIXfLCOubWSln20Raw9jdvGzMqJ9_zzrwnrQNTYrj2I71-tuqjaqC5u6B1XlWZFZwYsCTMx2DEhMbVrRPPivTEC2rg7k59hmVOf-NW-abhie-L7X-Q_fTFWtvGJSUusLg7CJhiJrsMxq1m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27" y="4246244"/>
            <a:ext cx="12671003" cy="38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14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220" y="1000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plantuml.online/png/VLFBReCm4BpdAtmaRVa154NA2pLIKbM2DbKlaGCRuiQngRr8IQl-Uuq9hnHw0A6TcTtPCIP4xZuWGlAYGGM0o4IYoVU0a9-1ULr1NmgSIR5dYOK8SVUc4h0lMD4TSEsHYLBqCWfG6Vsue4mdmM8RBjx2RR1yNtZ4vvAYXUuJGF_QO9rnP2bde9oovrB4SFR8Kk2mLZNj12b0tFQZyz8_PcBOKpF9AlKcFNba9KLYYGK18Je8zfb1WxAcwRNBGqqVLolCCqMHIV4CQYDLx5WFBVEvgAARbhvKOJd7gIO-qHDuf1pKswMPm2DB3jmyvbIuLEqeehnaKbWnZQCsiVO-fT4nKJ8JiGKSAwgdFX2cvrGTmmFatgPISg1YQB6gHmXdx5JVy2eFVuSAD3qyCYi--dJDGVqAcgRyKcaS0xrA5XTOPEoh2jFcgAWGTCVptClFuW1gcSqxubJhcxZBe4NZt8fArvQrGpSsYVQZM6vPrgo1rhsySztcNUo2ctUZ2-_ySmonivuBRfSV37u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6" y="2297693"/>
            <a:ext cx="13892980" cy="421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11626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plantuml.online/png/jLJ1Ri8m3Btp5JaoiVu0cf2Wm3GD4ABTf9rGQBsIAKrOuYBGj7-VsrAQ2gZ4OJb4gVty_EmuPKnllY125eB55TXCufmhde1XFnr6orkk9jFrOZYVz5c0HgYaDBzEFjQhIV0s2uEc8x5QzTapxULtp16csgGS2IVIdOJnsL8WUfRleKxVVUYpTotYqfS0rYxRZRH2E12JNnu8EnCMdshCm8cBjafyPt0h-95X1Ldm5AeosZY7Klu7xPapG4wC16rQhkQthU1F8H7CIUFek0GZTDnj4p7cGXvzdUuCR45PeTKP_g8SN0wHW127LAprTQRmZXuGrGscUnlP43NSatg-aL1GZOupK0bkhnGWxBbRqqoM1HSQxaW_qbe2B-Ux5z7HqBqiZKuCsAipUfhdtmvjaUJMEi-jUcTNavMkoBsKkeMU0HuJA1Gf141fO-iuaQmMURgZ5kYAAN-CJUvSuOkAuL25DaIwSrK9pIoKj-uaomfOFH2EY-yJ_uP-rCZbggq82cxrnnSpsxpmefZBNvld3LmpQmCrdbQ-_W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61" y="2027012"/>
            <a:ext cx="6323883" cy="529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lantuml.online/png/ZLHTJuCm57tVh-ZZZF87U31Xh0l4KHR6D3wHhbotcj8cfPj6ut-NWJ10G7dWafvpxptteo2azg_038eWup857L193w3HvmmLZxM9y2eXJe1jj3MQoqDr_82VamW7FbdYAC74MQpnSeBXXRje0YxCBkvbuBalkU5Ky0z8RRHGIW2L9NRB6sJEb3JmRcpaLXytDdfKFFtXvNLLMDAzW7I8tecSW_dBvGv1XJIkdPo7QmHFdVHGHb-QNzo0ovE1INPBMympc8-blO1L9uV2jNhSTrefdL5ZXjlK-7tDYXSJDC-RdTc2FdC6zSwudaC8NYT-RoL86FihttLYFoGbM9TcEMvvjlN2fsOhkbB_E_AS7I4z2QYbTRl4g6GW6cmo4jD03H1b-0jdr70btIEL4iIqcv8HCE1d65WSNbXfoheBszLzL6-rhdREYMJ589f9E8Bgh7rrMrDgXnkXR42cHQihNLUm_q-mhFl-p5kiUWikh8wU4Sw0hX5cLz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288" y="106689"/>
            <a:ext cx="3930972" cy="474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lantuml.online/png/XP71JiCm38RlVGeVMus-G3HL6aoJa01LC26keRM6KHgFs1K8nBkJ9dHiS227oFdzsVwJ0F3ZCtOAMtpJMnGUGuS27mN4LMiKnS2rtI_lD93VdS4LYIudU6tLDatcUXnuqWpCcQoJN7fIiexUiJTmpkpG-fHRq25JTkmrLL_ae39mpzHdph7jjzWzUNePSHDuQ6qG3EKVQFrjejmdmC33uDhHkSnNlxmjTgYJ85EZ_ouumNFx3OU3dLBdwCOEQ23tgEOWrduMSUkS5JcCFtxS8p8giOyeiPULxrTUNZ74nqz-MalXr64-DCbW6dBwWNNTmC_4uWi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84" y="5017705"/>
            <a:ext cx="4363781" cy="303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318954"/>
            <a:ext cx="8677588" cy="35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методом указки, предложениями наоборот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словами наоборот,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зашумленным текстом, частично скрытыми строками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возможностью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выбора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индивидуальных настроек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 и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ями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тестов.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Реализован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интуитивный интерфейс, отображение прогресса и чёткая архитектура с хранением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1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556896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становятся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очень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779156"/>
            <a:ext cx="6383774" cy="279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230015-AAD1-7D79-A8B3-D57D00F093F1}"/>
              </a:ext>
            </a:extLst>
          </p:cNvPr>
          <p:cNvSpPr txBox="1"/>
          <p:nvPr/>
        </p:nvSpPr>
        <p:spPr>
          <a:xfrm>
            <a:off x="683181" y="5826948"/>
            <a:ext cx="5446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sng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Решение!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09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737009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181534"/>
            <a:ext cx="170021" cy="1937044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303973" y="41815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03972" y="4656151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Изучить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скорочтения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Проанализировать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существующие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интерфейс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логику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Провести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тестирование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xmlns="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xmlns="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xmlns="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xmlns="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xmlns="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xmlns="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xmlns="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xmlns="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xmlns="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xmlns="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xmlns="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xmlns="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xmlns="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xmlns="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xmlns="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318699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38162" y="2367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2643461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19423" y="1508629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</a:t>
            </a:r>
            <a:r>
              <a:rPr lang="ru-RU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378785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89118" y="4179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065544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889087" y="5890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372612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857256" y="4945975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493811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29" y="6874237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82276"/>
            <a:ext cx="3869267" cy="1564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Новый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</a:t>
            </a: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нтерфейс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5" name="video_2025-09-03_15-43-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246" y="182276"/>
            <a:ext cx="3667432" cy="7954797"/>
          </a:xfrm>
          <a:prstGeom prst="rect">
            <a:avLst/>
          </a:prstGeom>
        </p:spPr>
      </p:pic>
      <p:pic>
        <p:nvPicPr>
          <p:cNvPr id="8" name="video_2025-09-03_15-43-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6619" y="182276"/>
            <a:ext cx="3667166" cy="7954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402EF-C531-E50F-B172-7D81D09F6C42}"/>
              </a:ext>
            </a:extLst>
          </p:cNvPr>
          <p:cNvSpPr txBox="1"/>
          <p:nvPr/>
        </p:nvSpPr>
        <p:spPr>
          <a:xfrm>
            <a:off x="4696177" y="2551289"/>
            <a:ext cx="4763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Обновленный дизайн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страницы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глубокий учет прогресса пользователя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техники скорочтения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 о занятиях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техник чтения</a:t>
            </a:r>
          </a:p>
        </p:txBody>
      </p:sp>
    </p:spTree>
    <p:extLst>
      <p:ext uri="{BB962C8B-B14F-4D97-AF65-F5344CB8AC3E}">
        <p14:creationId xmlns:p14="http://schemas.microsoft.com/office/powerpoint/2010/main" val="7621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3B690F-AD13-11B8-D572-EA430864E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1" y="2132527"/>
            <a:ext cx="14175159" cy="52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DB7EF72-C1FC-7149-2374-7BF64F6B4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906"/>
            <a:ext cx="14630400" cy="375178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xmlns="" id="{B7F9B3DB-F437-00E2-6B48-D570DF153A38}"/>
              </a:ext>
            </a:extLst>
          </p:cNvPr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B797DD-9531-2726-94CF-4FAB19681A86}"/>
              </a:ext>
            </a:extLst>
          </p:cNvPr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1FA6E68-1911-E9FD-A386-9302F191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1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3714" y="9089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A9A2FB5-C4CB-A8DD-36B6-2F951493F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45" y="3703321"/>
            <a:ext cx="13796909" cy="42101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9EE5D00-4B5D-02D8-3CE8-737B1EBF8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282" y="722489"/>
            <a:ext cx="7614663" cy="27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373</Words>
  <Application>Microsoft Office PowerPoint</Application>
  <PresentationFormat>Произвольный</PresentationFormat>
  <Paragraphs>100</Paragraphs>
  <Slides>14</Slides>
  <Notes>13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Пользователь Windows</cp:lastModifiedBy>
  <cp:revision>65</cp:revision>
  <dcterms:created xsi:type="dcterms:W3CDTF">2025-05-22T14:58:30Z</dcterms:created>
  <dcterms:modified xsi:type="dcterms:W3CDTF">2025-10-08T14:08:35Z</dcterms:modified>
</cp:coreProperties>
</file>